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10" r:id="rId3"/>
    <p:sldId id="412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  <p:sldId id="439" r:id="rId32"/>
    <p:sldId id="440" r:id="rId33"/>
    <p:sldId id="441" r:id="rId34"/>
    <p:sldId id="442" r:id="rId35"/>
    <p:sldId id="443" r:id="rId36"/>
    <p:sldId id="44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惠州百财智谷智能制造产业园详细版最终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惠州百财智谷智能制造产业园详细版最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惠州百财智谷智能制造产业园详细版最终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惠州百财智谷智能制造产业园详细版最终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幻灯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樊恒宝</cp:lastModifiedBy>
  <cp:revision>178</cp:revision>
  <dcterms:created xsi:type="dcterms:W3CDTF">2019-06-19T02:08:00Z</dcterms:created>
  <dcterms:modified xsi:type="dcterms:W3CDTF">2021-09-08T05:07:37Z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C8D49381575B4CF4826808700119DB31</vt:lpwstr>
  </property>
</Properties>
</file>